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3E5A-18CF-4EA7-B157-CB6BAC151AD7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77D9E-D97E-48F6-8147-F67A728115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386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38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6538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pc1</dc:creator>
  <cp:lastModifiedBy>pc1</cp:lastModifiedBy>
  <cp:revision>1</cp:revision>
  <dcterms:created xsi:type="dcterms:W3CDTF">2019-06-24T14:08:09Z</dcterms:created>
  <dcterms:modified xsi:type="dcterms:W3CDTF">2019-06-24T14:11:42Z</dcterms:modified>
</cp:coreProperties>
</file>